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C711E-42C2-4BA1-83C0-9A72B89D28C6}" type="datetimeFigureOut">
              <a:rPr lang="en-AU" smtClean="0"/>
              <a:t>7/05/2013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BA574-DF55-4298-9DE9-CF3C3612D1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993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8CAF-3C20-4E37-87AB-5CCD67ACD2B2}" type="datetimeFigureOut">
              <a:rPr lang="en-AU" smtClean="0"/>
              <a:t>7/05/2013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08D6-0148-4CB2-BBA5-CB238B4301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295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8CAF-3C20-4E37-87AB-5CCD67ACD2B2}" type="datetimeFigureOut">
              <a:rPr lang="en-AU" smtClean="0"/>
              <a:t>7/05/2013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08D6-0148-4CB2-BBA5-CB238B4301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21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8CAF-3C20-4E37-87AB-5CCD67ACD2B2}" type="datetimeFigureOut">
              <a:rPr lang="en-AU" smtClean="0"/>
              <a:t>7/05/2013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08D6-0148-4CB2-BBA5-CB238B4301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494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8CAF-3C20-4E37-87AB-5CCD67ACD2B2}" type="datetimeFigureOut">
              <a:rPr lang="en-AU" smtClean="0"/>
              <a:t>7/05/2013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08D6-0148-4CB2-BBA5-CB238B4301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715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8CAF-3C20-4E37-87AB-5CCD67ACD2B2}" type="datetimeFigureOut">
              <a:rPr lang="en-AU" smtClean="0"/>
              <a:t>7/05/2013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08D6-0148-4CB2-BBA5-CB238B4301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54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8CAF-3C20-4E37-87AB-5CCD67ACD2B2}" type="datetimeFigureOut">
              <a:rPr lang="en-AU" smtClean="0"/>
              <a:t>7/05/2013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08D6-0148-4CB2-BBA5-CB238B4301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067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8CAF-3C20-4E37-87AB-5CCD67ACD2B2}" type="datetimeFigureOut">
              <a:rPr lang="en-AU" smtClean="0"/>
              <a:t>7/05/2013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08D6-0148-4CB2-BBA5-CB238B4301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191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8CAF-3C20-4E37-87AB-5CCD67ACD2B2}" type="datetimeFigureOut">
              <a:rPr lang="en-AU" smtClean="0"/>
              <a:t>7/05/2013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08D6-0148-4CB2-BBA5-CB238B4301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20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8CAF-3C20-4E37-87AB-5CCD67ACD2B2}" type="datetimeFigureOut">
              <a:rPr lang="en-AU" smtClean="0"/>
              <a:t>7/05/2013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08D6-0148-4CB2-BBA5-CB238B4301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601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8CAF-3C20-4E37-87AB-5CCD67ACD2B2}" type="datetimeFigureOut">
              <a:rPr lang="en-AU" smtClean="0"/>
              <a:t>7/05/2013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08D6-0148-4CB2-BBA5-CB238B4301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242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8CAF-3C20-4E37-87AB-5CCD67ACD2B2}" type="datetimeFigureOut">
              <a:rPr lang="en-AU" smtClean="0"/>
              <a:t>7/05/2013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08D6-0148-4CB2-BBA5-CB238B4301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36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B8CAF-3C20-4E37-87AB-5CCD67ACD2B2}" type="datetimeFigureOut">
              <a:rPr lang="en-AU" smtClean="0"/>
              <a:t>7/05/2013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08D6-0148-4CB2-BBA5-CB238B4301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734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Autofit/>
          </a:bodyPr>
          <a:lstStyle/>
          <a:p>
            <a:r>
              <a:rPr lang="en-AU" sz="11100" dirty="0" smtClean="0"/>
              <a:t>Uranium</a:t>
            </a:r>
            <a:endParaRPr lang="en-AU" sz="11100" dirty="0"/>
          </a:p>
        </p:txBody>
      </p:sp>
    </p:spTree>
    <p:extLst>
      <p:ext uri="{BB962C8B-B14F-4D97-AF65-F5344CB8AC3E}">
        <p14:creationId xmlns:p14="http://schemas.microsoft.com/office/powerpoint/2010/main" val="282676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11" y="3400013"/>
            <a:ext cx="3950208" cy="4087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55"/>
            <a:ext cx="4209698" cy="3367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98" y="-387426"/>
            <a:ext cx="4938169" cy="3950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38" y="3387793"/>
            <a:ext cx="5314872" cy="35239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01187" y="3375836"/>
            <a:ext cx="51821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The use of Uranium</a:t>
            </a:r>
            <a:endParaRPr lang="en-US" sz="4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24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067"/>
            <a:ext cx="5248607" cy="3931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" y="3356992"/>
            <a:ext cx="5262515" cy="3495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243408"/>
            <a:ext cx="3951281" cy="5539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05144"/>
            <a:ext cx="3959487" cy="2652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9200" y="-243408"/>
            <a:ext cx="8542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The Manufacture of Uranium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94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56113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8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115" y="0"/>
            <a:ext cx="5118673" cy="3933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3899225" cy="2921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34" y="3387325"/>
            <a:ext cx="5282291" cy="347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34" y="0"/>
            <a:ext cx="5303566" cy="34563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35865" y="-53071"/>
            <a:ext cx="46289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Extraction of Uranium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00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5544002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 smtClean="0">
                <a:solidFill>
                  <a:schemeClr val="bg1"/>
                </a:solidFill>
              </a:rPr>
              <a:t>By Bri Rider</a:t>
            </a:r>
            <a:endParaRPr lang="en-A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Uranium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Uranium</dc:title>
  <dc:creator>Bri Rider</dc:creator>
  <cp:lastModifiedBy>Bri Rider</cp:lastModifiedBy>
  <cp:revision>6</cp:revision>
  <dcterms:created xsi:type="dcterms:W3CDTF">2013-05-07T07:59:41Z</dcterms:created>
  <dcterms:modified xsi:type="dcterms:W3CDTF">2013-05-07T09:01:20Z</dcterms:modified>
</cp:coreProperties>
</file>